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63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94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79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8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7200" cap="none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8B07-2C06-4CF2-8E91-F7385E71E2CB}" type="datetimeFigureOut">
              <a:rPr lang="en-US" dirty="0"/>
              <a:t>8/25/2016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 b="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69D4-B020-4602-B87C-B094679675DF}" type="datetimeFigureOut">
              <a:rPr lang="en-US" dirty="0"/>
              <a:t>8/25/2016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C11EA-3D59-4DFE-9385-0A032B3191AF}" type="datetimeFigureOut">
              <a:rPr lang="en-US" dirty="0"/>
              <a:t>8/25/2016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936D4-0671-4B70-A95D-BFBC9A35DA5B}" type="datetimeFigureOut">
              <a:rPr lang="en-US" dirty="0"/>
              <a:t>8/25/2016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7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DDD67DAC-232D-4042-B5C0-E64770A42A28}" type="datetimeFigureOut">
              <a:rPr lang="en-US" dirty="0"/>
              <a:t>8/25/2016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ECD2C-79BD-4B90-B3FA-E3B19B3FF97B}" type="datetimeFigureOut">
              <a:rPr lang="en-US" dirty="0"/>
              <a:t>8/25/2016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9FDB6-7A26-4DBB-9BB0-088C0534314D}" type="datetimeFigureOut">
              <a:rPr lang="en-US" dirty="0"/>
              <a:t>8/25/2016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C72F-E0F0-449A-A903-6D7865ED3EFA}" type="datetimeFigureOut">
              <a:rPr lang="en-US" dirty="0"/>
              <a:t>8/25/2016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1207D-C9F3-42EA-960B-DC9955B358C7}" type="datetimeFigureOut">
              <a:rPr lang="en-US" dirty="0"/>
              <a:t>8/25/2016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827A6-8947-4115-8D9E-E89B1EC0518D}" type="datetimeFigureOut">
              <a:rPr lang="en-US" dirty="0"/>
              <a:t>8/25/2016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60A6F-F31A-4CA3-B222-0B3C224FF998}" type="datetimeFigureOut">
              <a:rPr lang="en-US" dirty="0"/>
              <a:t>8/25/2016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648A1663-7765-4EF4-B97F-A02E70C6265E}" type="datetimeFigureOut">
              <a:rPr lang="en-US" dirty="0"/>
              <a:t>8/25/2016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 cap="none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Full Stack Web Development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35610" y="4468031"/>
            <a:ext cx="5294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38949E"/>
                </a:solidFill>
              </a:rPr>
              <a:t>           </a:t>
            </a:r>
            <a:r>
              <a:rPr lang="en-US" sz="2400" b="1" dirty="0" smtClean="0">
                <a:solidFill>
                  <a:srgbClr val="38949E"/>
                </a:solidFill>
              </a:rPr>
              <a:t>   JavaScript </a:t>
            </a:r>
            <a:r>
              <a:rPr lang="en-US" sz="2400" dirty="0" smtClean="0"/>
              <a:t>/ </a:t>
            </a:r>
            <a:r>
              <a:rPr lang="en-US" sz="2400" dirty="0" smtClean="0"/>
              <a:t>Learning Ajax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2154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A Response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b="1" dirty="0"/>
              <a:t>xmlDoc = xhttp.responseXML;</a:t>
            </a:r>
            <a:r>
              <a:rPr lang="en-US" sz="2400" b="1" dirty="0"/>
              <a:t/>
            </a:r>
            <a:br>
              <a:rPr lang="en-US" sz="2400" b="1" dirty="0"/>
            </a:br>
            <a:r>
              <a:rPr lang="en-US" sz="2400" b="1" dirty="0"/>
              <a:t>txt = "";</a:t>
            </a:r>
            <a:r>
              <a:rPr lang="en-US" sz="2400" b="1" dirty="0"/>
              <a:t/>
            </a:r>
            <a:br>
              <a:rPr lang="en-US" sz="2400" b="1" dirty="0"/>
            </a:br>
            <a:r>
              <a:rPr lang="en-US" sz="2400" b="1" dirty="0"/>
              <a:t>x = xmlDoc.getElementsByTagName("ARTIST");</a:t>
            </a:r>
            <a:r>
              <a:rPr lang="en-US" sz="2400" b="1" dirty="0"/>
              <a:t/>
            </a:r>
            <a:br>
              <a:rPr lang="en-US" sz="2400" b="1" dirty="0"/>
            </a:br>
            <a:r>
              <a:rPr lang="en-US" sz="2400" b="1" dirty="0"/>
              <a:t>for (</a:t>
            </a:r>
            <a:r>
              <a:rPr lang="en-US" sz="2400" b="1" dirty="0" err="1"/>
              <a:t>i</a:t>
            </a:r>
            <a:r>
              <a:rPr lang="en-US" sz="2400" b="1" dirty="0"/>
              <a:t> = 0; </a:t>
            </a:r>
            <a:r>
              <a:rPr lang="en-US" sz="2400" b="1" dirty="0" err="1"/>
              <a:t>i</a:t>
            </a:r>
            <a:r>
              <a:rPr lang="en-US" sz="2400" b="1" dirty="0"/>
              <a:t> &lt; x.length; </a:t>
            </a:r>
            <a:r>
              <a:rPr lang="en-US" sz="2400" b="1" dirty="0" err="1"/>
              <a:t>i</a:t>
            </a:r>
            <a:r>
              <a:rPr lang="en-US" sz="2400" b="1" dirty="0"/>
              <a:t>++) {</a:t>
            </a:r>
            <a:r>
              <a:rPr lang="en-US" sz="2400" b="1" dirty="0"/>
              <a:t/>
            </a:r>
            <a:br>
              <a:rPr lang="en-US" sz="2400" b="1" dirty="0"/>
            </a:br>
            <a:r>
              <a:rPr lang="en-US" sz="2400" b="1" dirty="0"/>
              <a:t>  txt += x[</a:t>
            </a:r>
            <a:r>
              <a:rPr lang="en-US" sz="2400" b="1" dirty="0" err="1"/>
              <a:t>i</a:t>
            </a:r>
            <a:r>
              <a:rPr lang="en-US" sz="2400" b="1" dirty="0"/>
              <a:t>].childNodes[0].nodeValue + "&lt;</a:t>
            </a:r>
            <a:r>
              <a:rPr lang="en-US" sz="2400" b="1" dirty="0" err="1"/>
              <a:t>br</a:t>
            </a:r>
            <a:r>
              <a:rPr lang="en-US" sz="2400" b="1" dirty="0"/>
              <a:t>&gt;";</a:t>
            </a:r>
            <a:r>
              <a:rPr lang="en-US" sz="2400" b="1" dirty="0"/>
              <a:t/>
            </a:r>
            <a:br>
              <a:rPr lang="en-US" sz="2400" b="1" dirty="0"/>
            </a:br>
            <a:r>
              <a:rPr lang="en-US" sz="2400" b="1" dirty="0"/>
              <a:t>  }</a:t>
            </a:r>
            <a:r>
              <a:rPr lang="en-US" sz="2400" b="1" dirty="0"/>
              <a:t/>
            </a:r>
            <a:br>
              <a:rPr lang="en-US" sz="2400" b="1" dirty="0"/>
            </a:br>
            <a:r>
              <a:rPr lang="en-US" sz="2400" b="1" dirty="0"/>
              <a:t>document.getElementById("demo").innerHTML = txt;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42561203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 smtClean="0"/>
              <a:t>onReadyState – </a:t>
            </a:r>
            <a:r>
              <a:rPr lang="en-US" dirty="0" smtClean="0"/>
              <a:t>Stores a function to be called </a:t>
            </a:r>
            <a:r>
              <a:rPr lang="en-US" dirty="0" err="1" smtClean="0"/>
              <a:t>everytime</a:t>
            </a:r>
            <a:r>
              <a:rPr lang="en-US" dirty="0" smtClean="0"/>
              <a:t> the readyState changes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b="1" dirty="0" smtClean="0"/>
              <a:t>readyState </a:t>
            </a:r>
            <a:r>
              <a:rPr lang="en-US" dirty="0" smtClean="0"/>
              <a:t>- Holds the status of the XMLHttpRequest object (0 - 4)</a:t>
            </a:r>
            <a:endParaRPr lang="en-US" dirty="0"/>
          </a:p>
          <a:p>
            <a:pPr>
              <a:lnSpc>
                <a:spcPct val="100000"/>
              </a:lnSpc>
            </a:pPr>
            <a:r>
              <a:rPr lang="en-US" sz="1800" dirty="0"/>
              <a:t>0: request not initialized </a:t>
            </a:r>
            <a:r>
              <a:rPr lang="en-US" sz="1800" dirty="0"/>
              <a:t/>
            </a:r>
            <a:br>
              <a:rPr lang="en-US" sz="1800" dirty="0"/>
            </a:br>
            <a:r>
              <a:rPr lang="en-US" sz="1800" dirty="0"/>
              <a:t>1: server connection established</a:t>
            </a:r>
            <a:r>
              <a:rPr lang="en-US" sz="1800" dirty="0"/>
              <a:t/>
            </a:r>
            <a:br>
              <a:rPr lang="en-US" sz="1800" dirty="0"/>
            </a:br>
            <a:r>
              <a:rPr lang="en-US" sz="1800" dirty="0"/>
              <a:t>2: request received </a:t>
            </a:r>
            <a:r>
              <a:rPr lang="en-US" sz="1800" dirty="0"/>
              <a:t/>
            </a:r>
            <a:br>
              <a:rPr lang="en-US" sz="1800" dirty="0"/>
            </a:br>
            <a:r>
              <a:rPr lang="en-US" sz="1800" dirty="0"/>
              <a:t>3: processing request </a:t>
            </a:r>
            <a:r>
              <a:rPr lang="en-US" sz="1800" dirty="0"/>
              <a:t/>
            </a:r>
            <a:br>
              <a:rPr lang="en-US" sz="1800" dirty="0"/>
            </a:br>
            <a:r>
              <a:rPr lang="en-US" sz="1800" dirty="0"/>
              <a:t>4: request finished and response is </a:t>
            </a:r>
            <a:r>
              <a:rPr lang="en-US" sz="1800" dirty="0" smtClean="0"/>
              <a:t>ready</a:t>
            </a:r>
          </a:p>
          <a:p>
            <a:pPr>
              <a:lnSpc>
                <a:spcPct val="100000"/>
              </a:lnSpc>
            </a:pPr>
            <a:endParaRPr lang="en-US" sz="1800" dirty="0" smtClean="0"/>
          </a:p>
          <a:p>
            <a:pPr marL="0" indent="0">
              <a:lnSpc>
                <a:spcPct val="100000"/>
              </a:lnSpc>
              <a:buNone/>
            </a:pPr>
            <a:r>
              <a:rPr lang="en-US" b="1" dirty="0"/>
              <a:t>Status</a:t>
            </a:r>
            <a:r>
              <a:rPr lang="en-US" sz="1800" b="1" dirty="0" smtClean="0"/>
              <a:t> –</a:t>
            </a:r>
            <a:r>
              <a:rPr lang="en-US" sz="1800" dirty="0" smtClean="0"/>
              <a:t> Request status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800" dirty="0" smtClean="0"/>
              <a:t>  200: OK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800" dirty="0" smtClean="0"/>
              <a:t>  404: Page Not Found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9622008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730" y="2346236"/>
            <a:ext cx="3430789" cy="1709500"/>
          </a:xfrm>
        </p:spPr>
      </p:pic>
    </p:spTree>
    <p:extLst>
      <p:ext uri="{BB962C8B-B14F-4D97-AF65-F5344CB8AC3E}">
        <p14:creationId xmlns:p14="http://schemas.microsoft.com/office/powerpoint/2010/main" val="315299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</a:t>
            </a:r>
            <a:r>
              <a:rPr lang="en-US" dirty="0" smtClean="0"/>
              <a:t>AJAX?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1900361"/>
            <a:ext cx="10058400" cy="4675367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en-US" sz="2400" b="1" dirty="0" smtClean="0"/>
              <a:t>AJAX</a:t>
            </a:r>
            <a:r>
              <a:rPr lang="en-US" sz="2400" dirty="0" smtClean="0"/>
              <a:t> stands for </a:t>
            </a:r>
            <a:r>
              <a:rPr lang="en-US" sz="2400" b="1" dirty="0" smtClean="0"/>
              <a:t>Asynchronous JavaScript &amp; XML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It is used to update specific parts of a webpage without reloading the whole page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Works by exchanging small amounts of data with the server behind the scenes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Gmail, Google Maps, YouTube, Facebook all use Ajax</a:t>
            </a:r>
            <a:endParaRPr lang="en-US" sz="2400" dirty="0" smtClean="0"/>
          </a:p>
          <a:p>
            <a:pPr marL="0" indent="0">
              <a:lnSpc>
                <a:spcPct val="150000"/>
              </a:lnSpc>
              <a:buNone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05689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AJAX Works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747" y="2203745"/>
            <a:ext cx="6816925" cy="4081259"/>
          </a:xfrm>
        </p:spPr>
      </p:pic>
    </p:spTree>
    <p:extLst>
      <p:ext uri="{BB962C8B-B14F-4D97-AF65-F5344CB8AC3E}">
        <p14:creationId xmlns:p14="http://schemas.microsoft.com/office/powerpoint/2010/main" val="24682485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XMLHttpRequest Object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/>
              <a:t>An API that provides client functionality for transferring data between a client and server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Easy way to retrieve data from a URL without having to do a full page refresh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XMLHttpRequest </a:t>
            </a:r>
            <a:r>
              <a:rPr lang="en-US" sz="2400" dirty="0" smtClean="0"/>
              <a:t> is not limited to </a:t>
            </a:r>
            <a:r>
              <a:rPr lang="en-US" sz="2400" b="1" dirty="0" smtClean="0"/>
              <a:t>XML</a:t>
            </a:r>
            <a:r>
              <a:rPr lang="en-US" sz="2400" dirty="0" smtClean="0"/>
              <a:t>. It also can use </a:t>
            </a:r>
            <a:r>
              <a:rPr lang="en-US" sz="2400" b="1" dirty="0" smtClean="0"/>
              <a:t>JSON, file </a:t>
            </a:r>
            <a:r>
              <a:rPr lang="en-US" sz="2400" dirty="0" smtClean="0"/>
              <a:t>and</a:t>
            </a:r>
            <a:r>
              <a:rPr lang="en-US" sz="2400" b="1" dirty="0" smtClean="0"/>
              <a:t> FTP</a:t>
            </a:r>
            <a:r>
              <a:rPr lang="en-US" sz="2400" dirty="0" smtClean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588629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XMLHttpRequest Properties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2121408"/>
            <a:ext cx="3164801" cy="4050792"/>
          </a:xfrm>
        </p:spPr>
        <p:txBody>
          <a:bodyPr/>
          <a:lstStyle/>
          <a:p>
            <a:r>
              <a:rPr lang="en-US" dirty="0" smtClean="0"/>
              <a:t>onreadystatechange</a:t>
            </a:r>
          </a:p>
          <a:p>
            <a:r>
              <a:rPr lang="en-US" dirty="0" smtClean="0"/>
              <a:t>readyState</a:t>
            </a:r>
          </a:p>
          <a:p>
            <a:r>
              <a:rPr lang="en-US" dirty="0" smtClean="0"/>
              <a:t>response</a:t>
            </a:r>
          </a:p>
          <a:p>
            <a:r>
              <a:rPr lang="en-US" dirty="0" smtClean="0"/>
              <a:t>responseText</a:t>
            </a:r>
          </a:p>
          <a:p>
            <a:r>
              <a:rPr lang="en-US" dirty="0" smtClean="0"/>
              <a:t>responseType</a:t>
            </a:r>
          </a:p>
          <a:p>
            <a:r>
              <a:rPr lang="en-US" dirty="0" smtClean="0"/>
              <a:t>responseURL</a:t>
            </a:r>
          </a:p>
          <a:p>
            <a:r>
              <a:rPr lang="en-US" dirty="0" smtClean="0"/>
              <a:t>responseXML</a:t>
            </a:r>
          </a:p>
          <a:p>
            <a:r>
              <a:rPr lang="en-US" dirty="0" smtClean="0"/>
              <a:t>status</a:t>
            </a:r>
          </a:p>
          <a:p>
            <a:r>
              <a:rPr lang="en-US" dirty="0" smtClean="0"/>
              <a:t>statusText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444842" y="2121408"/>
            <a:ext cx="3164801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timeout</a:t>
            </a:r>
          </a:p>
          <a:p>
            <a:r>
              <a:rPr lang="en-US" dirty="0" err="1" smtClean="0"/>
              <a:t>ontimeout</a:t>
            </a:r>
            <a:endParaRPr lang="en-US" dirty="0" smtClean="0"/>
          </a:p>
          <a:p>
            <a:r>
              <a:rPr lang="en-US" dirty="0" smtClean="0"/>
              <a:t>upload</a:t>
            </a:r>
          </a:p>
          <a:p>
            <a:r>
              <a:rPr lang="en-US" dirty="0" smtClean="0"/>
              <a:t>withCredentials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39012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XMLHttpRequest Methods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abort()</a:t>
            </a:r>
          </a:p>
          <a:p>
            <a:r>
              <a:rPr lang="en-US" dirty="0" smtClean="0"/>
              <a:t>getAllResponseHeaders()</a:t>
            </a:r>
          </a:p>
          <a:p>
            <a:r>
              <a:rPr lang="en-US" dirty="0" smtClean="0"/>
              <a:t>getResponseHeader()</a:t>
            </a:r>
          </a:p>
          <a:p>
            <a:r>
              <a:rPr lang="en-US" dirty="0" smtClean="0"/>
              <a:t>open()</a:t>
            </a:r>
          </a:p>
          <a:p>
            <a:r>
              <a:rPr lang="en-US" dirty="0" smtClean="0"/>
              <a:t>overrideMimeType()</a:t>
            </a:r>
          </a:p>
          <a:p>
            <a:r>
              <a:rPr lang="en-US" dirty="0" smtClean="0"/>
              <a:t>send()</a:t>
            </a:r>
          </a:p>
          <a:p>
            <a:r>
              <a:rPr lang="en-US" dirty="0" err="1" smtClean="0"/>
              <a:t>setRequestHeader</a:t>
            </a:r>
            <a:r>
              <a:rPr lang="en-US" dirty="0" smtClean="0"/>
              <a:t>()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2509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The Object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b="1" dirty="0"/>
              <a:t>var xhttp;</a:t>
            </a:r>
            <a:r>
              <a:rPr lang="en-US" sz="2400" b="1" dirty="0"/>
              <a:t/>
            </a:r>
            <a:br>
              <a:rPr lang="en-US" sz="2400" b="1" dirty="0"/>
            </a:br>
            <a:r>
              <a:rPr lang="en-US" sz="2400" b="1" dirty="0"/>
              <a:t>if (window.XMLHttpRequest) {</a:t>
            </a:r>
            <a:r>
              <a:rPr lang="en-US" sz="2400" b="1" dirty="0"/>
              <a:t/>
            </a:r>
            <a:br>
              <a:rPr lang="en-US" sz="2400" b="1" dirty="0"/>
            </a:br>
            <a:r>
              <a:rPr lang="en-US" sz="2400" b="1" dirty="0"/>
              <a:t>    </a:t>
            </a:r>
            <a:r>
              <a:rPr lang="en-US" sz="2400" b="1" dirty="0" smtClean="0"/>
              <a:t>	xhttp </a:t>
            </a:r>
            <a:r>
              <a:rPr lang="en-US" sz="2400" b="1" dirty="0"/>
              <a:t>= new XMLHttpRequest();</a:t>
            </a:r>
            <a:r>
              <a:rPr lang="en-US" sz="2400" b="1" dirty="0"/>
              <a:t/>
            </a:r>
            <a:br>
              <a:rPr lang="en-US" sz="2400" b="1" dirty="0"/>
            </a:br>
            <a:r>
              <a:rPr lang="en-US" sz="2400" b="1" dirty="0" smtClean="0"/>
              <a:t>}</a:t>
            </a:r>
            <a:r>
              <a:rPr lang="en-US" sz="2400" b="1" dirty="0"/>
              <a:t> else {</a:t>
            </a:r>
            <a:r>
              <a:rPr lang="en-US" sz="2400" b="1" dirty="0"/>
              <a:t/>
            </a:r>
            <a:br>
              <a:rPr lang="en-US" sz="2400" b="1" dirty="0"/>
            </a:br>
            <a:r>
              <a:rPr lang="en-US" sz="2400" b="1" dirty="0"/>
              <a:t>    </a:t>
            </a:r>
            <a:r>
              <a:rPr lang="en-US" sz="2400" b="1" dirty="0" smtClean="0"/>
              <a:t>	// </a:t>
            </a:r>
            <a:r>
              <a:rPr lang="en-US" sz="2400" b="1" dirty="0"/>
              <a:t>code for IE6, IE5</a:t>
            </a:r>
            <a:br>
              <a:rPr lang="en-US" sz="2400" b="1" dirty="0"/>
            </a:br>
            <a:r>
              <a:rPr lang="en-US" sz="2400" b="1" dirty="0"/>
              <a:t>    </a:t>
            </a:r>
            <a:r>
              <a:rPr lang="en-US" sz="2400" b="1" dirty="0" smtClean="0"/>
              <a:t>	xhttp </a:t>
            </a:r>
            <a:r>
              <a:rPr lang="en-US" sz="2400" b="1" dirty="0"/>
              <a:t>= new ActiveXObject("</a:t>
            </a:r>
            <a:r>
              <a:rPr lang="en-US" sz="2400" b="1" dirty="0" err="1"/>
              <a:t>Microsoft.XMLHTTP</a:t>
            </a:r>
            <a:r>
              <a:rPr lang="en-US" sz="2400" b="1" dirty="0"/>
              <a:t>");</a:t>
            </a:r>
            <a:r>
              <a:rPr lang="en-US" sz="2400" b="1" dirty="0"/>
              <a:t/>
            </a:r>
            <a:br>
              <a:rPr lang="en-US" sz="2400" b="1" dirty="0"/>
            </a:br>
            <a:r>
              <a:rPr lang="en-US" sz="2400" b="1" dirty="0"/>
              <a:t>}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3820324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Sending a Request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en-US" sz="2800" b="1" dirty="0"/>
              <a:t>xhttp.open("GET", </a:t>
            </a:r>
            <a:r>
              <a:rPr lang="en-US" sz="2800" b="1" dirty="0" smtClean="0"/>
              <a:t>“somefile.txt</a:t>
            </a:r>
            <a:r>
              <a:rPr lang="en-US" sz="2800" b="1" dirty="0"/>
              <a:t>", true);</a:t>
            </a:r>
            <a:r>
              <a:rPr lang="en-US" sz="2800" b="1" dirty="0"/>
              <a:t/>
            </a:r>
            <a:br>
              <a:rPr lang="en-US" sz="2800" b="1" dirty="0"/>
            </a:br>
            <a:r>
              <a:rPr lang="en-US" sz="2800" b="1" dirty="0"/>
              <a:t>xhttp.send();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5871455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 / POST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/>
              <a:t>GET </a:t>
            </a:r>
            <a:r>
              <a:rPr lang="en-US" sz="2400" dirty="0" smtClean="0"/>
              <a:t>is faster but should only be used to request data from a server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POST</a:t>
            </a:r>
            <a:r>
              <a:rPr lang="en-US" sz="2400" dirty="0" smtClean="0"/>
              <a:t> is usually used to send a large amount of data to the server or send user input</a:t>
            </a:r>
          </a:p>
          <a:p>
            <a:pPr>
              <a:lnSpc>
                <a:spcPct val="150000"/>
              </a:lnSpc>
            </a:pPr>
            <a:endParaRPr lang="en-US" sz="240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2400" dirty="0" smtClean="0"/>
              <a:t>A good example for GET would be a search form and POST would be a user registration form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7058880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514949"/>
      </a:dk2>
      <a:lt2>
        <a:srgbClr val="E1E1DB"/>
      </a:lt2>
      <a:accent1>
        <a:srgbClr val="9DBFBE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00FF"/>
      </a:hlink>
      <a:folHlink>
        <a:srgbClr val="800080"/>
      </a:folHlink>
    </a:clrScheme>
    <a:fontScheme name="Wood Type">
      <a:majorFont>
        <a:latin typeface="Arial Black" panose="020B0A04020102020204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 panose="020B0604020202020204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BE1B6DD8-9976-4550-A6F4-B2DD4EA939D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TM03090434[[fn=Wood Type]]</Template>
  <TotalTime>7513</TotalTime>
  <Words>245</Words>
  <Application>Microsoft Office PowerPoint</Application>
  <PresentationFormat>Widescreen</PresentationFormat>
  <Paragraphs>54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Arial Black</vt:lpstr>
      <vt:lpstr>Wingdings</vt:lpstr>
      <vt:lpstr>Wood Type</vt:lpstr>
      <vt:lpstr>Full Stack Web Development</vt:lpstr>
      <vt:lpstr>What Is AJAX?</vt:lpstr>
      <vt:lpstr>How AJAX Works</vt:lpstr>
      <vt:lpstr>XMLHttpRequest Object</vt:lpstr>
      <vt:lpstr>XMLHttpRequest Properties</vt:lpstr>
      <vt:lpstr>XMLHttpRequest Methods</vt:lpstr>
      <vt:lpstr>Creating The Object</vt:lpstr>
      <vt:lpstr>Sending a Request</vt:lpstr>
      <vt:lpstr>GET / POST</vt:lpstr>
      <vt:lpstr>Getting A Response</vt:lpstr>
      <vt:lpstr>Events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Full Stack Web Development</dc:title>
  <dc:creator>Brad Traversy</dc:creator>
  <cp:lastModifiedBy>Brad Traversy</cp:lastModifiedBy>
  <cp:revision>44</cp:revision>
  <dcterms:created xsi:type="dcterms:W3CDTF">2016-08-08T14:29:34Z</dcterms:created>
  <dcterms:modified xsi:type="dcterms:W3CDTF">2016-08-25T17:00:22Z</dcterms:modified>
</cp:coreProperties>
</file>